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</p:sldIdLst>
  <p:sldSz cx="6858000" cy="9903460" type="A4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BD9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218EC0-5537-40CD-9EF5-D40096F20B12}" type="datetimeFigureOut">
              <a:rPr lang="de-DE" smtClean="0"/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476" y="1143000"/>
            <a:ext cx="2137048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  <a:endParaRPr lang="de-DE" smtClean="0"/>
          </a:p>
          <a:p>
            <a:pPr lvl="1"/>
            <a:r>
              <a:rPr lang="de-DE" smtClean="0"/>
              <a:t>Zweite Ebene</a:t>
            </a:r>
            <a:endParaRPr lang="de-DE" smtClean="0"/>
          </a:p>
          <a:p>
            <a:pPr lvl="2"/>
            <a:r>
              <a:rPr lang="de-DE" smtClean="0"/>
              <a:t>Dritte Ebene</a:t>
            </a:r>
            <a:endParaRPr lang="de-DE" smtClean="0"/>
          </a:p>
          <a:p>
            <a:pPr lvl="3"/>
            <a:r>
              <a:rPr lang="de-DE" smtClean="0"/>
              <a:t>Vierte Ebene</a:t>
            </a:r>
            <a:endParaRPr lang="de-DE" smtClean="0"/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E10071-586C-410D-A9C7-603B581AB8DA}" type="slidenum">
              <a:rPr lang="de-DE" smtClean="0"/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57250" y="1620798"/>
            <a:ext cx="5143500" cy="344792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57250" y="5201683"/>
            <a:ext cx="5143500" cy="23910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62574-15D5-454E-86ED-4D804C7B1D48}" type="datetimeFigureOut">
              <a:rPr lang="de-DE" smtClean="0"/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7AAB-1D31-4FB0-BEBE-7DAAFB46DD10}" type="slidenum">
              <a:rPr lang="de-DE" smtClean="0"/>
            </a:fld>
            <a:endParaRPr lang="de-DE"/>
          </a:p>
        </p:txBody>
      </p:sp>
    </p:spTree>
  </p:cSld>
  <p:clrMapOvr>
    <a:masterClrMapping/>
  </p:clrMapOvr>
  <p:hf sldNum="0"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  <a:endParaRPr lang="de-DE" smtClean="0"/>
          </a:p>
          <a:p>
            <a:pPr lvl="1"/>
            <a:r>
              <a:rPr lang="de-DE" smtClean="0"/>
              <a:t>Zweite Ebene</a:t>
            </a:r>
            <a:endParaRPr lang="de-DE" smtClean="0"/>
          </a:p>
          <a:p>
            <a:pPr lvl="2"/>
            <a:r>
              <a:rPr lang="de-DE" smtClean="0"/>
              <a:t>Dritte Ebene</a:t>
            </a:r>
            <a:endParaRPr lang="de-DE" smtClean="0"/>
          </a:p>
          <a:p>
            <a:pPr lvl="3"/>
            <a:r>
              <a:rPr lang="de-DE" smtClean="0"/>
              <a:t>Vierte Ebene</a:t>
            </a:r>
            <a:endParaRPr lang="de-DE" smtClean="0"/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62574-15D5-454E-86ED-4D804C7B1D48}" type="datetimeFigureOut">
              <a:rPr lang="de-DE" smtClean="0"/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7AAB-1D31-4FB0-BEBE-7DAAFB46DD10}" type="slidenum">
              <a:rPr lang="de-DE" smtClean="0"/>
            </a:fld>
            <a:endParaRPr lang="de-DE"/>
          </a:p>
        </p:txBody>
      </p:sp>
    </p:spTree>
  </p:cSld>
  <p:clrMapOvr>
    <a:masterClrMapping/>
  </p:clrMapOvr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07756" y="527275"/>
            <a:ext cx="1478756" cy="839284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71488" y="527275"/>
            <a:ext cx="4350544" cy="8392843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  <a:endParaRPr lang="de-DE" smtClean="0"/>
          </a:p>
          <a:p>
            <a:pPr lvl="1"/>
            <a:r>
              <a:rPr lang="de-DE" smtClean="0"/>
              <a:t>Zweite Ebene</a:t>
            </a:r>
            <a:endParaRPr lang="de-DE" smtClean="0"/>
          </a:p>
          <a:p>
            <a:pPr lvl="2"/>
            <a:r>
              <a:rPr lang="de-DE" smtClean="0"/>
              <a:t>Dritte Ebene</a:t>
            </a:r>
            <a:endParaRPr lang="de-DE" smtClean="0"/>
          </a:p>
          <a:p>
            <a:pPr lvl="3"/>
            <a:r>
              <a:rPr lang="de-DE" smtClean="0"/>
              <a:t>Vierte Ebene</a:t>
            </a:r>
            <a:endParaRPr lang="de-DE" smtClean="0"/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62574-15D5-454E-86ED-4D804C7B1D48}" type="datetimeFigureOut">
              <a:rPr lang="de-DE" smtClean="0"/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7AAB-1D31-4FB0-BEBE-7DAAFB46DD10}" type="slidenum">
              <a:rPr lang="de-DE" smtClean="0"/>
            </a:fld>
            <a:endParaRPr lang="de-DE"/>
          </a:p>
        </p:txBody>
      </p:sp>
    </p:spTree>
  </p:cSld>
  <p:clrMapOvr>
    <a:masterClrMapping/>
  </p:clrMapOvr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  <a:endParaRPr lang="de-DE" smtClean="0"/>
          </a:p>
          <a:p>
            <a:pPr lvl="1"/>
            <a:r>
              <a:rPr lang="de-DE" smtClean="0"/>
              <a:t>Zweite Ebene</a:t>
            </a:r>
            <a:endParaRPr lang="de-DE" smtClean="0"/>
          </a:p>
          <a:p>
            <a:pPr lvl="2"/>
            <a:r>
              <a:rPr lang="de-DE" smtClean="0"/>
              <a:t>Dritte Ebene</a:t>
            </a:r>
            <a:endParaRPr lang="de-DE" smtClean="0"/>
          </a:p>
          <a:p>
            <a:pPr lvl="3"/>
            <a:r>
              <a:rPr lang="de-DE" smtClean="0"/>
              <a:t>Vierte Ebene</a:t>
            </a:r>
            <a:endParaRPr lang="de-DE" smtClean="0"/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62574-15D5-454E-86ED-4D804C7B1D48}" type="datetimeFigureOut">
              <a:rPr lang="de-DE" smtClean="0"/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7AAB-1D31-4FB0-BEBE-7DAAFB46DD10}" type="slidenum">
              <a:rPr lang="de-DE" smtClean="0"/>
            </a:fld>
            <a:endParaRPr lang="de-DE"/>
          </a:p>
        </p:txBody>
      </p:sp>
    </p:spTree>
  </p:cSld>
  <p:clrMapOvr>
    <a:masterClrMapping/>
  </p:clrMapOvr>
  <p:hf sldNum="0"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916" y="2469023"/>
            <a:ext cx="5915025" cy="411962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67916" y="6627618"/>
            <a:ext cx="5915025" cy="2166412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  <a:endParaRPr lang="de-DE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62574-15D5-454E-86ED-4D804C7B1D48}" type="datetimeFigureOut">
              <a:rPr lang="de-DE" smtClean="0"/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7AAB-1D31-4FB0-BEBE-7DAAFB46DD10}" type="slidenum">
              <a:rPr lang="de-DE" smtClean="0"/>
            </a:fld>
            <a:endParaRPr lang="de-DE"/>
          </a:p>
        </p:txBody>
      </p:sp>
    </p:spTree>
  </p:cSld>
  <p:clrMapOvr>
    <a:masterClrMapping/>
  </p:clrMapOvr>
  <p:hf sldNum="0"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71488" y="2636375"/>
            <a:ext cx="2914650" cy="628374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  <a:endParaRPr lang="de-DE" smtClean="0"/>
          </a:p>
          <a:p>
            <a:pPr lvl="1"/>
            <a:r>
              <a:rPr lang="de-DE" smtClean="0"/>
              <a:t>Zweite Ebene</a:t>
            </a:r>
            <a:endParaRPr lang="de-DE" smtClean="0"/>
          </a:p>
          <a:p>
            <a:pPr lvl="2"/>
            <a:r>
              <a:rPr lang="de-DE" smtClean="0"/>
              <a:t>Dritte Ebene</a:t>
            </a:r>
            <a:endParaRPr lang="de-DE" smtClean="0"/>
          </a:p>
          <a:p>
            <a:pPr lvl="3"/>
            <a:r>
              <a:rPr lang="de-DE" smtClean="0"/>
              <a:t>Vierte Ebene</a:t>
            </a:r>
            <a:endParaRPr lang="de-DE" smtClean="0"/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71863" y="2636375"/>
            <a:ext cx="2914650" cy="628374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  <a:endParaRPr lang="de-DE" smtClean="0"/>
          </a:p>
          <a:p>
            <a:pPr lvl="1"/>
            <a:r>
              <a:rPr lang="de-DE" smtClean="0"/>
              <a:t>Zweite Ebene</a:t>
            </a:r>
            <a:endParaRPr lang="de-DE" smtClean="0"/>
          </a:p>
          <a:p>
            <a:pPr lvl="2"/>
            <a:r>
              <a:rPr lang="de-DE" smtClean="0"/>
              <a:t>Dritte Ebene</a:t>
            </a:r>
            <a:endParaRPr lang="de-DE" smtClean="0"/>
          </a:p>
          <a:p>
            <a:pPr lvl="3"/>
            <a:r>
              <a:rPr lang="de-DE" smtClean="0"/>
              <a:t>Vierte Ebene</a:t>
            </a:r>
            <a:endParaRPr lang="de-DE" smtClean="0"/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62574-15D5-454E-86ED-4D804C7B1D48}" type="datetimeFigureOut">
              <a:rPr lang="de-DE" smtClean="0"/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7AAB-1D31-4FB0-BEBE-7DAAFB46DD10}" type="slidenum">
              <a:rPr lang="de-DE" smtClean="0"/>
            </a:fld>
            <a:endParaRPr lang="de-DE"/>
          </a:p>
        </p:txBody>
      </p:sp>
    </p:spTree>
  </p:cSld>
  <p:clrMapOvr>
    <a:masterClrMapping/>
  </p:clrMapOvr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2381" y="527275"/>
            <a:ext cx="5915025" cy="191423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72381" y="2427758"/>
            <a:ext cx="2901255" cy="1189807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Formatvorlagen des Textmasters bearbeiten</a:t>
            </a:r>
            <a:endParaRPr lang="de-DE" smtClean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2381" y="3617565"/>
            <a:ext cx="2901255" cy="532089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  <a:endParaRPr lang="de-DE" smtClean="0"/>
          </a:p>
          <a:p>
            <a:pPr lvl="1"/>
            <a:r>
              <a:rPr lang="de-DE" smtClean="0"/>
              <a:t>Zweite Ebene</a:t>
            </a:r>
            <a:endParaRPr lang="de-DE" smtClean="0"/>
          </a:p>
          <a:p>
            <a:pPr lvl="2"/>
            <a:r>
              <a:rPr lang="de-DE" smtClean="0"/>
              <a:t>Dritte Ebene</a:t>
            </a:r>
            <a:endParaRPr lang="de-DE" smtClean="0"/>
          </a:p>
          <a:p>
            <a:pPr lvl="3"/>
            <a:r>
              <a:rPr lang="de-DE" smtClean="0"/>
              <a:t>Vierte Ebene</a:t>
            </a:r>
            <a:endParaRPr lang="de-DE" smtClean="0"/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71863" y="2427758"/>
            <a:ext cx="2915543" cy="1189807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Formatvorlagen des Textmasters bearbeiten</a:t>
            </a:r>
            <a:endParaRPr lang="de-DE" smtClean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71863" y="3617565"/>
            <a:ext cx="2915543" cy="532089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  <a:endParaRPr lang="de-DE" smtClean="0"/>
          </a:p>
          <a:p>
            <a:pPr lvl="1"/>
            <a:r>
              <a:rPr lang="de-DE" smtClean="0"/>
              <a:t>Zweite Ebene</a:t>
            </a:r>
            <a:endParaRPr lang="de-DE" smtClean="0"/>
          </a:p>
          <a:p>
            <a:pPr lvl="2"/>
            <a:r>
              <a:rPr lang="de-DE" smtClean="0"/>
              <a:t>Dritte Ebene</a:t>
            </a:r>
            <a:endParaRPr lang="de-DE" smtClean="0"/>
          </a:p>
          <a:p>
            <a:pPr lvl="3"/>
            <a:r>
              <a:rPr lang="de-DE" smtClean="0"/>
              <a:t>Vierte Ebene</a:t>
            </a:r>
            <a:endParaRPr lang="de-DE" smtClean="0"/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62574-15D5-454E-86ED-4D804C7B1D48}" type="datetimeFigureOut">
              <a:rPr lang="de-DE" smtClean="0"/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7AAB-1D31-4FB0-BEBE-7DAAFB46DD10}" type="slidenum">
              <a:rPr lang="de-DE" smtClean="0"/>
            </a:fld>
            <a:endParaRPr lang="de-DE"/>
          </a:p>
        </p:txBody>
      </p:sp>
    </p:spTree>
  </p:cSld>
  <p:clrMapOvr>
    <a:masterClrMapping/>
  </p:clrMapOvr>
  <p:hf sldNum="0"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62574-15D5-454E-86ED-4D804C7B1D48}" type="datetimeFigureOut">
              <a:rPr lang="de-DE" smtClean="0"/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7AAB-1D31-4FB0-BEBE-7DAAFB46DD10}" type="slidenum">
              <a:rPr lang="de-DE" smtClean="0"/>
            </a:fld>
            <a:endParaRPr lang="de-DE"/>
          </a:p>
        </p:txBody>
      </p:sp>
    </p:spTree>
  </p:cSld>
  <p:clrMapOvr>
    <a:masterClrMapping/>
  </p:clrMapOvr>
  <p:hf sldNum="0"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62574-15D5-454E-86ED-4D804C7B1D48}" type="datetimeFigureOut">
              <a:rPr lang="de-DE" smtClean="0"/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7AAB-1D31-4FB0-BEBE-7DAAFB46DD10}" type="slidenum">
              <a:rPr lang="de-DE" smtClean="0"/>
            </a:fld>
            <a:endParaRPr lang="de-DE"/>
          </a:p>
        </p:txBody>
      </p:sp>
    </p:spTree>
  </p:cSld>
  <p:clrMapOvr>
    <a:masterClrMapping/>
  </p:clrMapOvr>
  <p:hf sldNum="0"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2381" y="660240"/>
            <a:ext cx="2211883" cy="231084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915543" y="1425935"/>
            <a:ext cx="3471863" cy="703797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Formatvorlagen des Textmasters bearbeiten</a:t>
            </a:r>
            <a:endParaRPr lang="de-DE" smtClean="0"/>
          </a:p>
          <a:p>
            <a:pPr lvl="1"/>
            <a:r>
              <a:rPr lang="de-DE" smtClean="0"/>
              <a:t>Zweite Ebene</a:t>
            </a:r>
            <a:endParaRPr lang="de-DE" smtClean="0"/>
          </a:p>
          <a:p>
            <a:pPr lvl="2"/>
            <a:r>
              <a:rPr lang="de-DE" smtClean="0"/>
              <a:t>Dritte Ebene</a:t>
            </a:r>
            <a:endParaRPr lang="de-DE" smtClean="0"/>
          </a:p>
          <a:p>
            <a:pPr lvl="3"/>
            <a:r>
              <a:rPr lang="de-DE" smtClean="0"/>
              <a:t>Vierte Ebene</a:t>
            </a:r>
            <a:endParaRPr lang="de-DE" smtClean="0"/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72381" y="2971080"/>
            <a:ext cx="2211883" cy="550429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Formatvorlagen des Textmasters bearbeiten</a:t>
            </a:r>
            <a:endParaRPr lang="de-DE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62574-15D5-454E-86ED-4D804C7B1D48}" type="datetimeFigureOut">
              <a:rPr lang="de-DE" smtClean="0"/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7AAB-1D31-4FB0-BEBE-7DAAFB46DD10}" type="slidenum">
              <a:rPr lang="de-DE" smtClean="0"/>
            </a:fld>
            <a:endParaRPr lang="de-DE"/>
          </a:p>
        </p:txBody>
      </p:sp>
    </p:spTree>
  </p:cSld>
  <p:clrMapOvr>
    <a:masterClrMapping/>
  </p:clrMapOvr>
  <p:hf sldNum="0"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2381" y="660240"/>
            <a:ext cx="2211883" cy="231084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915543" y="1425935"/>
            <a:ext cx="3471863" cy="703797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72381" y="2971080"/>
            <a:ext cx="2211883" cy="550429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Formatvorlagen des Textmasters bearbeiten</a:t>
            </a:r>
            <a:endParaRPr lang="de-DE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62574-15D5-454E-86ED-4D804C7B1D48}" type="datetimeFigureOut">
              <a:rPr lang="de-DE" smtClean="0"/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7AAB-1D31-4FB0-BEBE-7DAAFB46DD10}" type="slidenum">
              <a:rPr lang="de-DE" smtClean="0"/>
            </a:fld>
            <a:endParaRPr lang="de-DE"/>
          </a:p>
        </p:txBody>
      </p:sp>
    </p:spTree>
  </p:cSld>
  <p:clrMapOvr>
    <a:masterClrMapping/>
  </p:clrMapOvr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71488" y="527275"/>
            <a:ext cx="5915025" cy="1914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71488" y="2636375"/>
            <a:ext cx="5915025" cy="62837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  <a:endParaRPr lang="de-DE" smtClean="0"/>
          </a:p>
          <a:p>
            <a:pPr lvl="1"/>
            <a:r>
              <a:rPr lang="de-DE" smtClean="0"/>
              <a:t>Zweite Ebene</a:t>
            </a:r>
            <a:endParaRPr lang="de-DE" smtClean="0"/>
          </a:p>
          <a:p>
            <a:pPr lvl="2"/>
            <a:r>
              <a:rPr lang="de-DE" smtClean="0"/>
              <a:t>Dritte Ebene</a:t>
            </a:r>
            <a:endParaRPr lang="de-DE" smtClean="0"/>
          </a:p>
          <a:p>
            <a:pPr lvl="3"/>
            <a:r>
              <a:rPr lang="de-DE" smtClean="0"/>
              <a:t>Vierte Ebene</a:t>
            </a:r>
            <a:endParaRPr lang="de-DE" smtClean="0"/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71488" y="9179170"/>
            <a:ext cx="1543050" cy="527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A62574-15D5-454E-86ED-4D804C7B1D48}" type="datetimeFigureOut">
              <a:rPr lang="de-DE" smtClean="0"/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271713" y="9179170"/>
            <a:ext cx="2314575" cy="527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843463" y="9179170"/>
            <a:ext cx="1543050" cy="527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337AAB-1D31-4FB0-BEBE-7DAAFB46DD10}" type="slidenum">
              <a:rPr lang="de-DE" smtClean="0"/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0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Bild 3" descr="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6520" y="81915"/>
            <a:ext cx="702945" cy="7143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feld 4"/>
          <p:cNvSpPr txBox="1"/>
          <p:nvPr/>
        </p:nvSpPr>
        <p:spPr>
          <a:xfrm>
            <a:off x="1379538" y="78105"/>
            <a:ext cx="41751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de-DE" altLang="en-US" b="1"/>
              <a:t>Kassenbuch-App</a:t>
            </a:r>
            <a:endParaRPr lang="de-DE" altLang="en-US" b="1"/>
          </a:p>
        </p:txBody>
      </p:sp>
      <p:sp>
        <p:nvSpPr>
          <p:cNvPr id="6" name="Textfeld 5"/>
          <p:cNvSpPr txBox="1"/>
          <p:nvPr/>
        </p:nvSpPr>
        <p:spPr>
          <a:xfrm>
            <a:off x="318770" y="1021080"/>
            <a:ext cx="89725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de-DE" altLang="en-US" sz="1200"/>
              <a:t>Funktion:</a:t>
            </a:r>
            <a:endParaRPr lang="de-DE" altLang="en-US" sz="1200"/>
          </a:p>
        </p:txBody>
      </p:sp>
      <p:pic>
        <p:nvPicPr>
          <p:cNvPr id="8" name="Bild 7" descr="datenbank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3740" y="2813685"/>
            <a:ext cx="891540" cy="891540"/>
          </a:xfrm>
          <a:prstGeom prst="rect">
            <a:avLst/>
          </a:prstGeom>
        </p:spPr>
      </p:pic>
      <p:pic>
        <p:nvPicPr>
          <p:cNvPr id="9" name="Bild 8" descr="das-einkaufen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2205" y="2379345"/>
            <a:ext cx="826770" cy="826770"/>
          </a:xfrm>
          <a:prstGeom prst="rect">
            <a:avLst/>
          </a:prstGeom>
        </p:spPr>
      </p:pic>
      <p:pic>
        <p:nvPicPr>
          <p:cNvPr id="10" name="Bild 9" descr="shop_853910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8550" y="2456815"/>
            <a:ext cx="777875" cy="777875"/>
          </a:xfrm>
          <a:prstGeom prst="rect">
            <a:avLst/>
          </a:prstGeom>
        </p:spPr>
      </p:pic>
      <p:pic>
        <p:nvPicPr>
          <p:cNvPr id="11" name="Bild 10" descr="file_archive_folders_icon_19394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01800" y="5100955"/>
            <a:ext cx="1051560" cy="1051560"/>
          </a:xfrm>
          <a:prstGeom prst="rect">
            <a:avLst/>
          </a:prstGeom>
        </p:spPr>
      </p:pic>
      <p:cxnSp>
        <p:nvCxnSpPr>
          <p:cNvPr id="12" name="Gewinkelte Verbindung 11"/>
          <p:cNvCxnSpPr>
            <a:stCxn id="31" idx="3"/>
            <a:endCxn id="8" idx="1"/>
          </p:cNvCxnSpPr>
          <p:nvPr/>
        </p:nvCxnSpPr>
        <p:spPr>
          <a:xfrm>
            <a:off x="2753360" y="2707640"/>
            <a:ext cx="500380" cy="551815"/>
          </a:xfrm>
          <a:prstGeom prst="bentConnector3">
            <a:avLst>
              <a:gd name="adj1" fmla="val 50000"/>
            </a:avLst>
          </a:prstGeom>
          <a:ln w="28575" cmpd="sng">
            <a:solidFill>
              <a:srgbClr val="00B050"/>
            </a:solidFill>
            <a:prstDash val="soli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winkelte Verbindung 12"/>
          <p:cNvCxnSpPr>
            <a:stCxn id="10" idx="1"/>
            <a:endCxn id="8" idx="3"/>
          </p:cNvCxnSpPr>
          <p:nvPr/>
        </p:nvCxnSpPr>
        <p:spPr>
          <a:xfrm rot="10800000" flipV="1">
            <a:off x="4145280" y="2845435"/>
            <a:ext cx="763270" cy="413385"/>
          </a:xfrm>
          <a:prstGeom prst="bentConnector3">
            <a:avLst>
              <a:gd name="adj1" fmla="val 50000"/>
            </a:avLst>
          </a:prstGeom>
          <a:ln w="28575" cmpd="sng">
            <a:solidFill>
              <a:srgbClr val="00B050"/>
            </a:solidFill>
            <a:prstDash val="soli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Bild 14" descr="euro_1577206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08550" y="4012565"/>
            <a:ext cx="786130" cy="907415"/>
          </a:xfrm>
          <a:prstGeom prst="rect">
            <a:avLst/>
          </a:prstGeom>
        </p:spPr>
      </p:pic>
      <p:cxnSp>
        <p:nvCxnSpPr>
          <p:cNvPr id="16" name="Gerade Verbindung mit Pfeil 15"/>
          <p:cNvCxnSpPr>
            <a:stCxn id="10" idx="2"/>
            <a:endCxn id="15" idx="0"/>
          </p:cNvCxnSpPr>
          <p:nvPr/>
        </p:nvCxnSpPr>
        <p:spPr>
          <a:xfrm>
            <a:off x="5297805" y="3234690"/>
            <a:ext cx="3810" cy="777875"/>
          </a:xfrm>
          <a:prstGeom prst="straightConnector1">
            <a:avLst/>
          </a:prstGeom>
          <a:ln w="28575" cmpd="sng">
            <a:solidFill>
              <a:srgbClr val="00B050"/>
            </a:solidFill>
            <a:prstDash val="soli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Bild 16" descr="app_icon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48840" y="112395"/>
            <a:ext cx="300355" cy="300355"/>
          </a:xfrm>
          <a:prstGeom prst="rect">
            <a:avLst/>
          </a:prstGeom>
        </p:spPr>
      </p:pic>
      <p:pic>
        <p:nvPicPr>
          <p:cNvPr id="18" name="Bild 17" descr="app_icon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53740" y="4919980"/>
            <a:ext cx="914400" cy="9144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21" name="Gewinkelte Verbindung 20"/>
          <p:cNvCxnSpPr>
            <a:stCxn id="15" idx="1"/>
            <a:endCxn id="8" idx="3"/>
          </p:cNvCxnSpPr>
          <p:nvPr/>
        </p:nvCxnSpPr>
        <p:spPr>
          <a:xfrm rot="10800000">
            <a:off x="4145280" y="3259455"/>
            <a:ext cx="763270" cy="1207135"/>
          </a:xfrm>
          <a:prstGeom prst="bentConnector3">
            <a:avLst>
              <a:gd name="adj1" fmla="val 50000"/>
            </a:avLst>
          </a:prstGeom>
          <a:ln w="28575" cmpd="sng">
            <a:solidFill>
              <a:srgbClr val="00B050"/>
            </a:solidFill>
            <a:prstDash val="soli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winkelte Verbindung 21"/>
          <p:cNvCxnSpPr>
            <a:stCxn id="8" idx="2"/>
            <a:endCxn id="11" idx="0"/>
          </p:cNvCxnSpPr>
          <p:nvPr/>
        </p:nvCxnSpPr>
        <p:spPr>
          <a:xfrm rot="5400000">
            <a:off x="2265680" y="3667125"/>
            <a:ext cx="1395730" cy="1471930"/>
          </a:xfrm>
          <a:prstGeom prst="bentConnector3">
            <a:avLst>
              <a:gd name="adj1" fmla="val 50000"/>
            </a:avLst>
          </a:prstGeom>
          <a:ln w="28575" cmpd="sng">
            <a:solidFill>
              <a:schemeClr val="accent5"/>
            </a:solidFill>
            <a:prstDash val="soli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mit Pfeil 22"/>
          <p:cNvCxnSpPr>
            <a:stCxn id="8" idx="2"/>
            <a:endCxn id="18" idx="0"/>
          </p:cNvCxnSpPr>
          <p:nvPr/>
        </p:nvCxnSpPr>
        <p:spPr>
          <a:xfrm>
            <a:off x="3699510" y="3705225"/>
            <a:ext cx="11430" cy="1214755"/>
          </a:xfrm>
          <a:prstGeom prst="straightConnector1">
            <a:avLst/>
          </a:prstGeom>
          <a:ln w="28575" cmpd="sng">
            <a:solidFill>
              <a:schemeClr val="accent2">
                <a:lumMod val="50000"/>
              </a:schemeClr>
            </a:solidFill>
            <a:prstDash val="soli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Bild 2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1385" y="4417695"/>
            <a:ext cx="958215" cy="664845"/>
          </a:xfrm>
          <a:prstGeom prst="rect">
            <a:avLst/>
          </a:prstGeom>
        </p:spPr>
      </p:pic>
      <p:cxnSp>
        <p:nvCxnSpPr>
          <p:cNvPr id="25" name="Gewinkelte Verbindung 24"/>
          <p:cNvCxnSpPr>
            <a:stCxn id="33" idx="2"/>
            <a:endCxn id="24" idx="0"/>
          </p:cNvCxnSpPr>
          <p:nvPr/>
        </p:nvCxnSpPr>
        <p:spPr>
          <a:xfrm rot="5400000">
            <a:off x="1198880" y="4074160"/>
            <a:ext cx="545465" cy="141605"/>
          </a:xfrm>
          <a:prstGeom prst="bentConnector3">
            <a:avLst>
              <a:gd name="adj1" fmla="val 50058"/>
            </a:avLst>
          </a:prstGeom>
          <a:ln w="28575" cmpd="sng">
            <a:solidFill>
              <a:srgbClr val="FF0000"/>
            </a:solidFill>
            <a:prstDash val="soli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winkelte Verbindung 25"/>
          <p:cNvCxnSpPr>
            <a:stCxn id="24" idx="2"/>
            <a:endCxn id="11" idx="1"/>
          </p:cNvCxnSpPr>
          <p:nvPr/>
        </p:nvCxnSpPr>
        <p:spPr>
          <a:xfrm rot="5400000" flipV="1">
            <a:off x="1279208" y="5204143"/>
            <a:ext cx="544195" cy="300990"/>
          </a:xfrm>
          <a:prstGeom prst="bentConnector2">
            <a:avLst/>
          </a:prstGeom>
          <a:ln w="28575" cmpd="sng">
            <a:solidFill>
              <a:srgbClr val="00B050"/>
            </a:solidFill>
            <a:prstDash val="soli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mit Pfeil 26"/>
          <p:cNvCxnSpPr>
            <a:stCxn id="24" idx="1"/>
          </p:cNvCxnSpPr>
          <p:nvPr/>
        </p:nvCxnSpPr>
        <p:spPr>
          <a:xfrm flipH="1" flipV="1">
            <a:off x="328295" y="4744720"/>
            <a:ext cx="593090" cy="5715"/>
          </a:xfrm>
          <a:prstGeom prst="straightConnector1">
            <a:avLst/>
          </a:prstGeom>
          <a:ln w="28575" cmpd="sng">
            <a:solidFill>
              <a:srgbClr val="FF0000"/>
            </a:solidFill>
            <a:prstDash val="soli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1175385" y="2091690"/>
            <a:ext cx="89725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de-DE" altLang="en-US" sz="1200"/>
              <a:t>Einkauf</a:t>
            </a:r>
            <a:endParaRPr lang="de-DE" altLang="en-US" sz="1200"/>
          </a:p>
        </p:txBody>
      </p:sp>
      <p:sp>
        <p:nvSpPr>
          <p:cNvPr id="30" name="Textfeld 29"/>
          <p:cNvSpPr txBox="1"/>
          <p:nvPr/>
        </p:nvSpPr>
        <p:spPr>
          <a:xfrm>
            <a:off x="4795520" y="2091690"/>
            <a:ext cx="100330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de-DE" altLang="en-US" sz="1200"/>
              <a:t>Verkaufkauf</a:t>
            </a:r>
            <a:endParaRPr lang="de-DE" altLang="en-US" sz="1200"/>
          </a:p>
        </p:txBody>
      </p:sp>
      <p:sp>
        <p:nvSpPr>
          <p:cNvPr id="31" name="Textfeld 30"/>
          <p:cNvSpPr txBox="1"/>
          <p:nvPr/>
        </p:nvSpPr>
        <p:spPr>
          <a:xfrm>
            <a:off x="2316480" y="2569845"/>
            <a:ext cx="43688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de-DE" altLang="en-US" sz="1200"/>
              <a:t>i.O.</a:t>
            </a:r>
            <a:endParaRPr lang="de-DE" altLang="en-US" sz="1200"/>
          </a:p>
        </p:txBody>
      </p:sp>
      <p:cxnSp>
        <p:nvCxnSpPr>
          <p:cNvPr id="32" name="Gewinkelte Verbindung 31"/>
          <p:cNvCxnSpPr>
            <a:stCxn id="9" idx="3"/>
            <a:endCxn id="31" idx="1"/>
          </p:cNvCxnSpPr>
          <p:nvPr/>
        </p:nvCxnSpPr>
        <p:spPr>
          <a:xfrm flipV="1">
            <a:off x="1958975" y="2707640"/>
            <a:ext cx="357505" cy="85090"/>
          </a:xfrm>
          <a:prstGeom prst="bentConnector3">
            <a:avLst>
              <a:gd name="adj1" fmla="val 50089"/>
            </a:avLst>
          </a:prstGeom>
          <a:ln w="28575" cmpd="sng">
            <a:solidFill>
              <a:srgbClr val="00B050"/>
            </a:solidFill>
            <a:prstDash val="soli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feld 32"/>
          <p:cNvSpPr txBox="1"/>
          <p:nvPr/>
        </p:nvSpPr>
        <p:spPr>
          <a:xfrm>
            <a:off x="1208405" y="3596640"/>
            <a:ext cx="66738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de-DE" altLang="en-US" sz="1200"/>
              <a:t>n.i.O.</a:t>
            </a:r>
            <a:endParaRPr lang="de-DE" altLang="en-US" sz="1200"/>
          </a:p>
        </p:txBody>
      </p:sp>
      <p:cxnSp>
        <p:nvCxnSpPr>
          <p:cNvPr id="34" name="Gewinkelte Verbindung 33"/>
          <p:cNvCxnSpPr>
            <a:stCxn id="9" idx="2"/>
            <a:endCxn id="33" idx="0"/>
          </p:cNvCxnSpPr>
          <p:nvPr/>
        </p:nvCxnSpPr>
        <p:spPr>
          <a:xfrm rot="5400000">
            <a:off x="1348740" y="3399790"/>
            <a:ext cx="390525" cy="3175"/>
          </a:xfrm>
          <a:prstGeom prst="bentConnector3">
            <a:avLst>
              <a:gd name="adj1" fmla="val 50081"/>
            </a:avLst>
          </a:prstGeom>
          <a:ln w="28575" cmpd="sng">
            <a:solidFill>
              <a:srgbClr val="FF0000"/>
            </a:solidFill>
            <a:prstDash val="soli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feld 34"/>
          <p:cNvSpPr txBox="1"/>
          <p:nvPr/>
        </p:nvSpPr>
        <p:spPr>
          <a:xfrm>
            <a:off x="1043940" y="5217160"/>
            <a:ext cx="43688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de-DE" altLang="en-US" sz="1200"/>
              <a:t>i.O.</a:t>
            </a:r>
            <a:endParaRPr lang="de-DE" altLang="en-US" sz="1200"/>
          </a:p>
        </p:txBody>
      </p:sp>
      <p:sp>
        <p:nvSpPr>
          <p:cNvPr id="36" name="Textfeld 35"/>
          <p:cNvSpPr txBox="1"/>
          <p:nvPr/>
        </p:nvSpPr>
        <p:spPr>
          <a:xfrm>
            <a:off x="339725" y="4474845"/>
            <a:ext cx="66738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de-DE" altLang="en-US" sz="1200"/>
              <a:t>n.i.O.</a:t>
            </a:r>
            <a:endParaRPr lang="de-DE" altLang="en-US" sz="1200"/>
          </a:p>
        </p:txBody>
      </p:sp>
      <p:sp>
        <p:nvSpPr>
          <p:cNvPr id="37" name="Textfeld 36"/>
          <p:cNvSpPr txBox="1"/>
          <p:nvPr/>
        </p:nvSpPr>
        <p:spPr>
          <a:xfrm>
            <a:off x="5554980" y="4265295"/>
            <a:ext cx="113538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de-DE" altLang="en-US" sz="1200"/>
              <a:t>Rechnungen</a:t>
            </a:r>
            <a:endParaRPr lang="de-DE" altLang="en-US" sz="1200"/>
          </a:p>
        </p:txBody>
      </p:sp>
      <p:sp>
        <p:nvSpPr>
          <p:cNvPr id="38" name="Textfeld 37"/>
          <p:cNvSpPr txBox="1"/>
          <p:nvPr/>
        </p:nvSpPr>
        <p:spPr>
          <a:xfrm>
            <a:off x="1545590" y="6172200"/>
            <a:ext cx="100330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de-DE" altLang="en-US" sz="1200"/>
              <a:t>Bestand</a:t>
            </a:r>
            <a:endParaRPr lang="de-DE" altLang="en-US" sz="1200"/>
          </a:p>
        </p:txBody>
      </p:sp>
      <p:sp>
        <p:nvSpPr>
          <p:cNvPr id="39" name="Textfeld 38"/>
          <p:cNvSpPr txBox="1"/>
          <p:nvPr/>
        </p:nvSpPr>
        <p:spPr>
          <a:xfrm>
            <a:off x="3197860" y="2545080"/>
            <a:ext cx="100330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de-DE" altLang="en-US" sz="1200"/>
              <a:t>Datenbank</a:t>
            </a:r>
            <a:endParaRPr lang="de-DE" altLang="en-US" sz="1200"/>
          </a:p>
        </p:txBody>
      </p:sp>
      <p:pic>
        <p:nvPicPr>
          <p:cNvPr id="40" name="Bild 39" descr="finanzamt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59455" y="6806565"/>
            <a:ext cx="903605" cy="903605"/>
          </a:xfrm>
          <a:prstGeom prst="rect">
            <a:avLst/>
          </a:prstGeom>
        </p:spPr>
      </p:pic>
      <p:cxnSp>
        <p:nvCxnSpPr>
          <p:cNvPr id="41" name="Gerade Verbindung mit Pfeil 40"/>
          <p:cNvCxnSpPr>
            <a:endCxn id="40" idx="0"/>
          </p:cNvCxnSpPr>
          <p:nvPr/>
        </p:nvCxnSpPr>
        <p:spPr>
          <a:xfrm>
            <a:off x="3693795" y="5804535"/>
            <a:ext cx="17780" cy="1002030"/>
          </a:xfrm>
          <a:prstGeom prst="straightConnector1">
            <a:avLst/>
          </a:prstGeom>
          <a:ln w="28575" cmpd="sng">
            <a:solidFill>
              <a:schemeClr val="accent2">
                <a:lumMod val="50000"/>
              </a:schemeClr>
            </a:solidFill>
            <a:prstDash val="soli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0" y="9673590"/>
            <a:ext cx="3721735" cy="2298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de-DE" altLang="en-US" sz="900"/>
              <a:t>erstellt: AD  | Stand: 11.11.2025                                             Seite 1 / 1</a:t>
            </a:r>
            <a:endParaRPr lang="de-DE" altLang="en-US" sz="9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176</Words>
  <Application>WPS Presentation</Application>
  <PresentationFormat>Breitbild</PresentationFormat>
  <Paragraphs>24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1" baseType="lpstr">
      <vt:lpstr>Arial</vt:lpstr>
      <vt:lpstr>SimSun</vt:lpstr>
      <vt:lpstr>Wingdings</vt:lpstr>
      <vt:lpstr>Arial Unicode MS</vt:lpstr>
      <vt:lpstr>Calibri Light</vt:lpstr>
      <vt:lpstr>Calibri</vt:lpstr>
      <vt:lpstr>Segoe UI</vt:lpstr>
      <vt:lpstr>Microsoft YaHei</vt:lpstr>
      <vt:lpstr>Droid Sans Fallback</vt:lpstr>
      <vt:lpstr>Office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armin</dc:creator>
  <cp:lastModifiedBy>armin</cp:lastModifiedBy>
  <cp:revision>1</cp:revision>
  <dcterms:created xsi:type="dcterms:W3CDTF">2025-11-11T03:09:04Z</dcterms:created>
  <dcterms:modified xsi:type="dcterms:W3CDTF">2025-11-11T03:09:04Z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/>
  </property>
  <property fmtid="{D5CDD505-2E9C-101B-9397-08002B2CF9AE}" pid="3" name="KSOProductBuildVer">
    <vt:lpwstr>1031-11.1.0.11719</vt:lpwstr>
  </property>
</Properties>
</file>